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3" r:id="rId4"/>
    <p:sldId id="262" r:id="rId5"/>
    <p:sldId id="264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2AB2-04A6-45DA-9823-5E0E67FFF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6D167-D652-4963-B9AD-846AB97C7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4B2CE-FECC-4DE8-A1E7-51B784DA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E67A-03A0-4A27-8D19-AE6FBAF7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D4C00-4591-4398-824D-ABA90A74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12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F68D-197F-419E-9DB4-8C228B6A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BF077-5271-496B-9526-EEF0AB5D6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9C4D-AA85-4580-81AB-2940BD9B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E8AB-38F8-4F5B-B7F2-816136CA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BCC10-AF3C-4F80-A4D3-F76B0EEB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44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7EFA0-AE76-47B5-BCFA-5EBDD17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FEE20-5C50-4A81-9345-3B862DDF9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040DD-F12E-4079-962F-BD78276A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1E78E-4146-4CFA-B5E9-3C86D29E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28426-9401-4A26-8301-CC3CD53E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3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ABC7-042E-4DF7-ACC9-0A8BB55A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B15F-FA17-47CF-80D3-8FB055584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3D26E-33F7-4D67-92C1-2D663EB5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EA517-2123-41D3-B49B-7D30D787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B7F98-798F-443B-B894-9DDCA20B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31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E092-6A6F-4484-98F7-EAD4BBFE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AD8B-8588-4D7A-AEEB-EA4B5BC41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B428F-2AD0-49A1-A55E-A8ABBC61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A4469-F454-4971-BF1F-0BD37D9F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D36E0-CB59-4B1D-A9E7-9AE78D24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05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C7C9-E74E-4828-87D0-39714F5A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D7C1-7F31-4B8D-8F6B-6AF86903A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93873-8475-4744-9C1B-38F2539BC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05131-3A7D-48EE-87CB-8BA488EE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E5ADF-A215-4B96-8EE1-2F2F1683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E31BE-5B5B-4E48-93DC-CC55D0D9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83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5AC3-0B5E-4F77-9EFC-DC3F1546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82B3E-A5BD-47A1-9A19-579A2D3BE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1609F-6220-4408-84B6-69E6F9517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563A0-C37E-4C37-AB75-CCFD2631C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8640B-A263-4DAE-9011-6A980AFD7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EA97D-C751-4CDA-8087-3D438DAB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3C2DD-D4D4-4742-8904-4B6020DB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249D8-393D-4B9E-BEE4-8D451400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00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E4A8-FE60-4257-8703-2EC60758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C728C-0B14-47E0-AE88-5D0C2931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7F2D2-D632-499F-B50E-341CD6E6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05E0E-CCA7-46A6-9693-A9EECE14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04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ECFC-2C4E-4957-8075-26655247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47345-6379-42C9-962F-9CF5B0D5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8033-AD4B-440B-AB85-A5C8D6E2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86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7A9B-E845-43CF-ABCC-51B770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D7181-D55D-4569-8309-1E8E74533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5E65-9781-4F2A-8904-4359ADDDE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A1C6C-2366-4226-9FDE-B1A035F7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8A5CC-C82C-4E90-ADEC-A00B9D67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4BCCF-ED65-4793-97BD-85E92C3D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0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5A32-C0F8-46A7-8908-3C413BA4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9F00D-B782-4991-89B7-64AAE219A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78CED-2823-45AA-8B8F-88B98DA31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9A41-AD77-4565-832D-24213781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4A1B-73A6-49FE-B28C-F4D897B7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0443E-F62A-45BD-859C-2994FBE8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28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33BE2-F942-4793-9D0E-BAF5A4E3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B2D7F-2727-4A2D-9138-18294E87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B661-0FFB-4264-8977-FB5159210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E5B3-5B56-4296-9A1A-D553F2A0FE69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4A19-C00E-4540-890E-04220D8C2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DF6B-B9AC-46CB-9BB9-2B860E359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DF6E1-B74B-40E2-BFC2-6F6B30E7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41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84" y="-1061878"/>
            <a:ext cx="12364082" cy="83018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5" name="ΚΥΠΡΙΑΚΗ ΔΗΜΟΚΡΑΤΙΑ / ΠΝΕΥΜΑΤΙΚΑ ΔΙΚΑΙΩΜΑΤΑ 20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7455" y="6428241"/>
            <a:ext cx="2006747" cy="240664"/>
          </a:xfrm>
          <a:prstGeom prst="rect">
            <a:avLst/>
          </a:prstGeom>
          <a:ln w="12700">
            <a:miter lim="400000"/>
          </a:ln>
        </p:spPr>
        <p:txBody>
          <a:bodyPr lIns="25390" tIns="25390" rIns="25390" bIns="25390">
            <a:norm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500" dirty="0"/>
              <a:t>ΚΥΠΡΙΑΚΗ ΔΗΜΟΚΡΑΤΙΑ / ΠΝΕΥΜΑΤΙΚΑ ΔΙΚΑΙΩΜΑΤΑ </a:t>
            </a:r>
            <a:r>
              <a:rPr lang="el-GR" sz="500" dirty="0"/>
              <a:t>2023</a:t>
            </a:r>
            <a:endParaRPr sz="500" dirty="0"/>
          </a:p>
        </p:txBody>
      </p:sp>
      <p:sp>
        <p:nvSpPr>
          <p:cNvPr id="136" name="ΥΠΟΥΡΓΕΙΟ ΑΜΥΝΑΣ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29563" y="5029200"/>
            <a:ext cx="4800960" cy="965200"/>
          </a:xfrm>
          <a:prstGeom prst="rect">
            <a:avLst/>
          </a:prstGeom>
          <a:ln w="12700">
            <a:miter lim="400000"/>
          </a:ln>
        </p:spPr>
        <p:txBody>
          <a:bodyPr lIns="25390" tIns="25390" rIns="25390" bIns="25390" anchor="ctr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sz="1500" b="1" dirty="0"/>
              <a:t>ΥΠΟΥΡΓΕΙΟ ΕΣΩΤΕΡΙΚΩΝ</a:t>
            </a:r>
          </a:p>
        </p:txBody>
      </p:sp>
      <p:sp>
        <p:nvSpPr>
          <p:cNvPr id="7" name="Lorem ipsum dolor sit amet, consec etur adip iscin elit. Suspe disse place rat.">
            <a:extLst>
              <a:ext uri="{FF2B5EF4-FFF2-40B4-BE49-F238E27FC236}">
                <a16:creationId xmlns:a16="http://schemas.microsoft.com/office/drawing/2014/main" id="{1C748978-4343-85BE-BC47-940F907D69A4}"/>
              </a:ext>
            </a:extLst>
          </p:cNvPr>
          <p:cNvSpPr txBox="1">
            <a:spLocks/>
          </p:cNvSpPr>
          <p:nvPr/>
        </p:nvSpPr>
        <p:spPr>
          <a:xfrm>
            <a:off x="588272" y="863600"/>
            <a:ext cx="8523071" cy="359452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1" kern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l-GR" sz="4250" dirty="0"/>
              <a:t>Στεγαστικά Σχέδια </a:t>
            </a:r>
            <a:br>
              <a:rPr lang="el-GR" sz="4250" dirty="0"/>
            </a:br>
            <a:r>
              <a:rPr lang="el-GR" sz="4250" dirty="0"/>
              <a:t>και Επιδόματα</a:t>
            </a:r>
          </a:p>
        </p:txBody>
      </p:sp>
      <p:sp>
        <p:nvSpPr>
          <p:cNvPr id="8" name="Lorem ipsum dolor sit amet, consec etur adip iscin elit. Suspe disse place rat, felis in biben dum trist ique.">
            <a:extLst>
              <a:ext uri="{FF2B5EF4-FFF2-40B4-BE49-F238E27FC236}">
                <a16:creationId xmlns:a16="http://schemas.microsoft.com/office/drawing/2014/main" id="{926EC56D-11A1-32CE-2540-5A7DEB833D0D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497139" y="4478977"/>
            <a:ext cx="5732424" cy="6428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17244">
              <a:defRPr sz="54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l-GR" sz="2000" dirty="0"/>
              <a:t>15 Φεβρουαρίου 2023</a:t>
            </a:r>
          </a:p>
        </p:txBody>
      </p:sp>
      <p:sp>
        <p:nvSpPr>
          <p:cNvPr id="2" name="headline goes here goes here">
            <a:extLst>
              <a:ext uri="{FF2B5EF4-FFF2-40B4-BE49-F238E27FC236}">
                <a16:creationId xmlns:a16="http://schemas.microsoft.com/office/drawing/2014/main" id="{D2AD4178-BD8B-8317-B066-14BB4A8F600D}"/>
              </a:ext>
            </a:extLst>
          </p:cNvPr>
          <p:cNvSpPr txBox="1"/>
          <p:nvPr/>
        </p:nvSpPr>
        <p:spPr>
          <a:xfrm>
            <a:off x="637258" y="315555"/>
            <a:ext cx="8913041" cy="38670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ΔΗΜΟΣΙΟΓΡΑΦΙΚΗ ΔΙΑΣΚΕΨΗ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2CF7-3EAB-4B4D-9CDD-34B03E8A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4189DE-47E3-4746-8017-481D9B519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6" y="190707"/>
            <a:ext cx="11513928" cy="6476585"/>
          </a:xfrm>
        </p:spPr>
      </p:pic>
    </p:spTree>
    <p:extLst>
      <p:ext uri="{BB962C8B-B14F-4D97-AF65-F5344CB8AC3E}">
        <p14:creationId xmlns:p14="http://schemas.microsoft.com/office/powerpoint/2010/main" val="284271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3B7B-939E-4188-9DC4-B0668044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0628F-E3C2-4C37-A592-A81AEF2CB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8" y="98172"/>
            <a:ext cx="11825424" cy="6661655"/>
          </a:xfrm>
        </p:spPr>
      </p:pic>
    </p:spTree>
    <p:extLst>
      <p:ext uri="{BB962C8B-B14F-4D97-AF65-F5344CB8AC3E}">
        <p14:creationId xmlns:p14="http://schemas.microsoft.com/office/powerpoint/2010/main" val="344114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3ACA-9A75-4C40-8A1D-72190261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332183-9B86-47D9-A9E9-FE8264EE9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" y="58723"/>
            <a:ext cx="11965481" cy="6740554"/>
          </a:xfrm>
        </p:spPr>
      </p:pic>
    </p:spTree>
    <p:extLst>
      <p:ext uri="{BB962C8B-B14F-4D97-AF65-F5344CB8AC3E}">
        <p14:creationId xmlns:p14="http://schemas.microsoft.com/office/powerpoint/2010/main" val="189792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EA30-24DF-4030-B3A9-5F21CC1A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FDBFF-25DD-4EF4-8AE0-E443ABB8B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6" y="83930"/>
            <a:ext cx="11958508" cy="6736626"/>
          </a:xfrm>
        </p:spPr>
      </p:pic>
    </p:spTree>
    <p:extLst>
      <p:ext uri="{BB962C8B-B14F-4D97-AF65-F5344CB8AC3E}">
        <p14:creationId xmlns:p14="http://schemas.microsoft.com/office/powerpoint/2010/main" val="340613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Chrystalla Christodoulou</dc:creator>
  <cp:lastModifiedBy>Chrystalla Christodoulou</cp:lastModifiedBy>
  <cp:revision>3</cp:revision>
  <dcterms:created xsi:type="dcterms:W3CDTF">2023-02-15T08:51:41Z</dcterms:created>
  <dcterms:modified xsi:type="dcterms:W3CDTF">2023-02-15T09:28:19Z</dcterms:modified>
</cp:coreProperties>
</file>